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105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09E17-8D22-C443-A0FE-2A20BE993D3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A33CE-1617-CA45-85B5-E835B7AD52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A33CE-1617-CA45-85B5-E835B7AD52D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B66D2-105B-DC43-84F3-790A8D0DC4FB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ED830-02C3-6A44-8035-36D39723F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359150" y="114300"/>
            <a:ext cx="2057400" cy="904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Demonstrate creating a presentation using MS Photo Story (Rule)</a:t>
            </a:r>
          </a:p>
        </p:txBody>
      </p:sp>
      <p:cxnSp>
        <p:nvCxnSpPr>
          <p:cNvPr id="3075" name="AutoShape 3"/>
          <p:cNvCxnSpPr>
            <a:cxnSpLocks noChangeShapeType="1"/>
          </p:cNvCxnSpPr>
          <p:nvPr/>
        </p:nvCxnSpPr>
        <p:spPr bwMode="auto">
          <a:xfrm>
            <a:off x="4257675" y="1041400"/>
            <a:ext cx="9525" cy="209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6" name="AutoShape 4"/>
          <p:cNvCxnSpPr>
            <a:cxnSpLocks noChangeShapeType="1"/>
          </p:cNvCxnSpPr>
          <p:nvPr/>
        </p:nvCxnSpPr>
        <p:spPr bwMode="auto">
          <a:xfrm flipH="1">
            <a:off x="1076325" y="1250950"/>
            <a:ext cx="31813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7" name="AutoShape 5"/>
          <p:cNvCxnSpPr>
            <a:cxnSpLocks noChangeShapeType="1"/>
          </p:cNvCxnSpPr>
          <p:nvPr/>
        </p:nvCxnSpPr>
        <p:spPr bwMode="auto">
          <a:xfrm>
            <a:off x="1076325" y="1250950"/>
            <a:ext cx="0" cy="657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8" name="AutoShape 6"/>
          <p:cNvCxnSpPr>
            <a:cxnSpLocks noChangeShapeType="1"/>
          </p:cNvCxnSpPr>
          <p:nvPr/>
        </p:nvCxnSpPr>
        <p:spPr bwMode="auto">
          <a:xfrm>
            <a:off x="1076325" y="1908175"/>
            <a:ext cx="552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628775" y="1479550"/>
            <a:ext cx="1419225" cy="847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1.0 Demonstrate creating text for the presentation (Rule)</a:t>
            </a:r>
          </a:p>
        </p:txBody>
      </p: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>
            <a:off x="2190750" y="2327275"/>
            <a:ext cx="9525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81" name="AutoShape 9"/>
          <p:cNvCxnSpPr>
            <a:cxnSpLocks noChangeShapeType="1"/>
          </p:cNvCxnSpPr>
          <p:nvPr/>
        </p:nvCxnSpPr>
        <p:spPr bwMode="auto">
          <a:xfrm flipH="1">
            <a:off x="142875" y="2517775"/>
            <a:ext cx="20478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82" name="AutoShape 10"/>
          <p:cNvCxnSpPr>
            <a:cxnSpLocks noChangeShapeType="1"/>
          </p:cNvCxnSpPr>
          <p:nvPr/>
        </p:nvCxnSpPr>
        <p:spPr bwMode="auto">
          <a:xfrm>
            <a:off x="142875" y="2517775"/>
            <a:ext cx="0" cy="523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83" name="AutoShape 11"/>
          <p:cNvCxnSpPr>
            <a:cxnSpLocks noChangeShapeType="1"/>
          </p:cNvCxnSpPr>
          <p:nvPr/>
        </p:nvCxnSpPr>
        <p:spPr bwMode="auto">
          <a:xfrm>
            <a:off x="142875" y="3041650"/>
            <a:ext cx="247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90525" y="2746375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1.1 List the title of the presentation (VI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3085" name="AutoShape 13"/>
          <p:cNvCxnSpPr>
            <a:cxnSpLocks noChangeShapeType="1"/>
          </p:cNvCxnSpPr>
          <p:nvPr/>
        </p:nvCxnSpPr>
        <p:spPr bwMode="auto">
          <a:xfrm>
            <a:off x="1685925" y="3041650"/>
            <a:ext cx="2857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971675" y="2746375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1.2 Demonstrate collecting resource materials (Rule)</a:t>
            </a:r>
          </a:p>
        </p:txBody>
      </p:sp>
      <p:cxnSp>
        <p:nvCxnSpPr>
          <p:cNvPr id="3087" name="AutoShape 15"/>
          <p:cNvCxnSpPr>
            <a:cxnSpLocks noChangeShapeType="1"/>
          </p:cNvCxnSpPr>
          <p:nvPr/>
        </p:nvCxnSpPr>
        <p:spPr bwMode="auto">
          <a:xfrm>
            <a:off x="3267075" y="3041650"/>
            <a:ext cx="2571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524250" y="2792732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1.3 Demonstrate extracting the main ideas (Rule)</a:t>
            </a:r>
          </a:p>
        </p:txBody>
      </p:sp>
      <p:cxnSp>
        <p:nvCxnSpPr>
          <p:cNvPr id="3089" name="AutoShape 17"/>
          <p:cNvCxnSpPr>
            <a:cxnSpLocks noChangeShapeType="1"/>
          </p:cNvCxnSpPr>
          <p:nvPr/>
        </p:nvCxnSpPr>
        <p:spPr bwMode="auto">
          <a:xfrm flipV="1">
            <a:off x="1076325" y="3649579"/>
            <a:ext cx="0" cy="95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90" name="AutoShape 18"/>
          <p:cNvCxnSpPr>
            <a:cxnSpLocks noChangeShapeType="1"/>
          </p:cNvCxnSpPr>
          <p:nvPr/>
        </p:nvCxnSpPr>
        <p:spPr bwMode="auto">
          <a:xfrm>
            <a:off x="628650" y="3744829"/>
            <a:ext cx="13430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1" name="AutoShape 19"/>
          <p:cNvCxnSpPr>
            <a:cxnSpLocks noChangeShapeType="1"/>
          </p:cNvCxnSpPr>
          <p:nvPr/>
        </p:nvCxnSpPr>
        <p:spPr bwMode="auto">
          <a:xfrm flipV="1">
            <a:off x="628650" y="3744829"/>
            <a:ext cx="0" cy="123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90500" y="3868654"/>
            <a:ext cx="1295400" cy="6498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Cambria" charset="0"/>
              </a:rPr>
              <a:t>1.1.</a:t>
            </a: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-128"/>
              </a:rPr>
              <a:t>1 Explain the title of a presentation is (VI)</a:t>
            </a:r>
          </a:p>
        </p:txBody>
      </p:sp>
      <p:cxnSp>
        <p:nvCxnSpPr>
          <p:cNvPr id="3093" name="AutoShape 21"/>
          <p:cNvCxnSpPr>
            <a:cxnSpLocks noChangeShapeType="1"/>
          </p:cNvCxnSpPr>
          <p:nvPr/>
        </p:nvCxnSpPr>
        <p:spPr bwMode="auto">
          <a:xfrm flipV="1">
            <a:off x="1971675" y="3744829"/>
            <a:ext cx="0" cy="123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628775" y="3868655"/>
            <a:ext cx="1419225" cy="6498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1.1.2 Discriminate between a title and body of text (D)</a:t>
            </a:r>
          </a:p>
        </p:txBody>
      </p:sp>
      <p:cxnSp>
        <p:nvCxnSpPr>
          <p:cNvPr id="3095" name="AutoShape 23"/>
          <p:cNvCxnSpPr>
            <a:cxnSpLocks noChangeShapeType="1"/>
          </p:cNvCxnSpPr>
          <p:nvPr/>
        </p:nvCxnSpPr>
        <p:spPr bwMode="auto">
          <a:xfrm rot="5400000">
            <a:off x="2625913" y="4178028"/>
            <a:ext cx="1055311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6" name="AutoShape 24"/>
          <p:cNvCxnSpPr>
            <a:cxnSpLocks noChangeShapeType="1"/>
          </p:cNvCxnSpPr>
          <p:nvPr/>
        </p:nvCxnSpPr>
        <p:spPr bwMode="auto">
          <a:xfrm flipH="1">
            <a:off x="1951830" y="4706478"/>
            <a:ext cx="12001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7" name="AutoShape 25"/>
          <p:cNvCxnSpPr>
            <a:cxnSpLocks noChangeShapeType="1"/>
          </p:cNvCxnSpPr>
          <p:nvPr/>
        </p:nvCxnSpPr>
        <p:spPr bwMode="auto">
          <a:xfrm>
            <a:off x="1951830" y="4706478"/>
            <a:ext cx="0" cy="571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8" name="AutoShape 26"/>
          <p:cNvCxnSpPr>
            <a:cxnSpLocks noChangeShapeType="1"/>
          </p:cNvCxnSpPr>
          <p:nvPr/>
        </p:nvCxnSpPr>
        <p:spPr bwMode="auto">
          <a:xfrm>
            <a:off x="1971675" y="5277978"/>
            <a:ext cx="3429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314575" y="4873165"/>
            <a:ext cx="1571625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1.2.1 Classify valid sources of information for the presentation (DC)</a:t>
            </a:r>
          </a:p>
        </p:txBody>
      </p:sp>
      <p:cxnSp>
        <p:nvCxnSpPr>
          <p:cNvPr id="3100" name="AutoShape 28"/>
          <p:cNvCxnSpPr>
            <a:cxnSpLocks noChangeShapeType="1"/>
          </p:cNvCxnSpPr>
          <p:nvPr/>
        </p:nvCxnSpPr>
        <p:spPr bwMode="auto">
          <a:xfrm flipV="1">
            <a:off x="3048000" y="5682790"/>
            <a:ext cx="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262187" y="5939965"/>
            <a:ext cx="1571625" cy="6778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1.2.1.1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Discriminate among various resources (D)</a:t>
            </a:r>
          </a:p>
        </p:txBody>
      </p:sp>
      <p:cxnSp>
        <p:nvCxnSpPr>
          <p:cNvPr id="3102" name="AutoShape 30"/>
          <p:cNvCxnSpPr>
            <a:cxnSpLocks noChangeShapeType="1"/>
          </p:cNvCxnSpPr>
          <p:nvPr/>
        </p:nvCxnSpPr>
        <p:spPr bwMode="auto">
          <a:xfrm>
            <a:off x="3886200" y="5277978"/>
            <a:ext cx="2857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4171950" y="4873165"/>
            <a:ext cx="1428750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1.2.2 Demonstrate finding the identified valid resources (Rule)</a:t>
            </a:r>
          </a:p>
        </p:txBody>
      </p:sp>
      <p:sp>
        <p:nvSpPr>
          <p:cNvPr id="3106" name="AutoShape 34"/>
          <p:cNvSpPr>
            <a:spLocks noChangeArrowheads="1"/>
          </p:cNvSpPr>
          <p:nvPr/>
        </p:nvSpPr>
        <p:spPr bwMode="auto">
          <a:xfrm>
            <a:off x="5646288" y="4021054"/>
            <a:ext cx="1687962" cy="1256924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Do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you want a presentation with recorded voice narratives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</p:txBody>
      </p:sp>
      <p:cxnSp>
        <p:nvCxnSpPr>
          <p:cNvPr id="3108" name="AutoShape 36"/>
          <p:cNvCxnSpPr>
            <a:cxnSpLocks noChangeShapeType="1"/>
          </p:cNvCxnSpPr>
          <p:nvPr/>
        </p:nvCxnSpPr>
        <p:spPr bwMode="auto">
          <a:xfrm>
            <a:off x="5416550" y="6293993"/>
            <a:ext cx="4476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47" name="TextBox 46"/>
          <p:cNvSpPr txBox="1"/>
          <p:nvPr/>
        </p:nvSpPr>
        <p:spPr>
          <a:xfrm>
            <a:off x="5276850" y="5924661"/>
            <a:ext cx="48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5824537" y="6116979"/>
            <a:ext cx="1697873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1.2.2.1 Demonstrate checking out (Rule)</a:t>
            </a:r>
          </a:p>
        </p:txBody>
      </p:sp>
      <p:cxnSp>
        <p:nvCxnSpPr>
          <p:cNvPr id="3110" name="AutoShape 38"/>
          <p:cNvCxnSpPr>
            <a:cxnSpLocks noChangeShapeType="1"/>
          </p:cNvCxnSpPr>
          <p:nvPr/>
        </p:nvCxnSpPr>
        <p:spPr bwMode="auto">
          <a:xfrm>
            <a:off x="3048000" y="1908175"/>
            <a:ext cx="6191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3667125" y="1479550"/>
            <a:ext cx="1609725" cy="847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2.0 Identify presentation tool (CC)</a:t>
            </a:r>
          </a:p>
        </p:txBody>
      </p:sp>
      <p:cxnSp>
        <p:nvCxnSpPr>
          <p:cNvPr id="3112" name="AutoShape 40"/>
          <p:cNvCxnSpPr>
            <a:cxnSpLocks noChangeShapeType="1"/>
          </p:cNvCxnSpPr>
          <p:nvPr/>
        </p:nvCxnSpPr>
        <p:spPr bwMode="auto">
          <a:xfrm>
            <a:off x="5276850" y="1860550"/>
            <a:ext cx="1664838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6941688" y="1484312"/>
            <a:ext cx="1619250" cy="847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3.0 Demonstrate using MS photo Story (Rule)</a:t>
            </a:r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4546600" y="2325688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4546600" y="2554288"/>
            <a:ext cx="171246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5" name="AutoShape 40"/>
          <p:cNvCxnSpPr>
            <a:cxnSpLocks noChangeShapeType="1"/>
          </p:cNvCxnSpPr>
          <p:nvPr/>
        </p:nvCxnSpPr>
        <p:spPr bwMode="auto">
          <a:xfrm rot="16200000" flipH="1">
            <a:off x="6121848" y="2699320"/>
            <a:ext cx="295275" cy="521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5646288" y="2841625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Discriminate among presentation applications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58" name="AutoShape 32"/>
          <p:cNvCxnSpPr>
            <a:cxnSpLocks noChangeShapeType="1"/>
          </p:cNvCxnSpPr>
          <p:nvPr/>
        </p:nvCxnSpPr>
        <p:spPr bwMode="auto">
          <a:xfrm>
            <a:off x="6492875" y="3763879"/>
            <a:ext cx="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59" name="AutoShape 34"/>
          <p:cNvSpPr>
            <a:spLocks noChangeArrowheads="1"/>
          </p:cNvSpPr>
          <p:nvPr/>
        </p:nvSpPr>
        <p:spPr bwMode="auto">
          <a:xfrm>
            <a:off x="4206875" y="5834975"/>
            <a:ext cx="1225550" cy="918036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 Is 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the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   resource 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in the Library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</p:txBody>
      </p:sp>
      <p:cxnSp>
        <p:nvCxnSpPr>
          <p:cNvPr id="60" name="AutoShape 9"/>
          <p:cNvCxnSpPr>
            <a:cxnSpLocks noChangeShapeType="1"/>
          </p:cNvCxnSpPr>
          <p:nvPr/>
        </p:nvCxnSpPr>
        <p:spPr bwMode="auto">
          <a:xfrm rot="5400000" flipH="1" flipV="1">
            <a:off x="7614809" y="2539207"/>
            <a:ext cx="414337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66" name="AutoShape 36"/>
          <p:cNvCxnSpPr>
            <a:cxnSpLocks noChangeShapeType="1"/>
            <a:endCxn id="70" idx="1"/>
          </p:cNvCxnSpPr>
          <p:nvPr/>
        </p:nvCxnSpPr>
        <p:spPr bwMode="auto">
          <a:xfrm>
            <a:off x="7298572" y="4704890"/>
            <a:ext cx="52340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69" name="TextBox 68"/>
          <p:cNvSpPr txBox="1"/>
          <p:nvPr/>
        </p:nvSpPr>
        <p:spPr>
          <a:xfrm>
            <a:off x="7110414" y="4147606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</a:t>
            </a:r>
            <a:endParaRPr lang="en-US" dirty="0"/>
          </a:p>
        </p:txBody>
      </p:sp>
      <p:sp>
        <p:nvSpPr>
          <p:cNvPr id="70" name="Text Box 41"/>
          <p:cNvSpPr txBox="1">
            <a:spLocks noChangeArrowheads="1"/>
          </p:cNvSpPr>
          <p:nvPr/>
        </p:nvSpPr>
        <p:spPr bwMode="auto">
          <a:xfrm>
            <a:off x="7821977" y="4343698"/>
            <a:ext cx="1176093" cy="7255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2.1.1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List presentation </a:t>
            </a:r>
            <a:r>
              <a:rPr lang="en-US" sz="1200" dirty="0" smtClean="0">
                <a:latin typeface="Cambria" charset="0"/>
                <a:ea typeface="Times New Roman" charset="0"/>
              </a:rPr>
              <a:t>needs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(VI)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sp>
        <p:nvSpPr>
          <p:cNvPr id="61" name="Flowchart: Connector 60"/>
          <p:cNvSpPr/>
          <p:nvPr/>
        </p:nvSpPr>
        <p:spPr>
          <a:xfrm>
            <a:off x="7621951" y="2746375"/>
            <a:ext cx="400051" cy="4296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403429" y="4159032"/>
            <a:ext cx="48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62" name="Text Box 41"/>
          <p:cNvSpPr txBox="1">
            <a:spLocks noChangeArrowheads="1"/>
          </p:cNvSpPr>
          <p:nvPr/>
        </p:nvSpPr>
        <p:spPr bwMode="auto">
          <a:xfrm>
            <a:off x="4267200" y="4114161"/>
            <a:ext cx="1176093" cy="7255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2.1.2 List the step to download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PS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63" name="AutoShape 9"/>
          <p:cNvCxnSpPr>
            <a:cxnSpLocks noChangeShapeType="1"/>
          </p:cNvCxnSpPr>
          <p:nvPr/>
        </p:nvCxnSpPr>
        <p:spPr bwMode="auto">
          <a:xfrm rot="10800000" flipV="1">
            <a:off x="-25797" y="3763879"/>
            <a:ext cx="9144794" cy="10672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sp>
        <p:nvSpPr>
          <p:cNvPr id="64" name="Rectangle 63"/>
          <p:cNvSpPr/>
          <p:nvPr/>
        </p:nvSpPr>
        <p:spPr>
          <a:xfrm>
            <a:off x="6614758" y="3744829"/>
            <a:ext cx="1407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Prerequisites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4091202" y="6383679"/>
            <a:ext cx="455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 </a:t>
            </a:r>
            <a:endParaRPr lang="en-US" dirty="0"/>
          </a:p>
        </p:txBody>
      </p:sp>
      <p:cxnSp>
        <p:nvCxnSpPr>
          <p:cNvPr id="67" name="AutoShape 36"/>
          <p:cNvCxnSpPr>
            <a:cxnSpLocks noChangeShapeType="1"/>
          </p:cNvCxnSpPr>
          <p:nvPr/>
        </p:nvCxnSpPr>
        <p:spPr bwMode="auto">
          <a:xfrm>
            <a:off x="1628775" y="6737707"/>
            <a:ext cx="3190875" cy="153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3" name="AutoShape 36"/>
          <p:cNvCxnSpPr>
            <a:cxnSpLocks noChangeShapeType="1"/>
          </p:cNvCxnSpPr>
          <p:nvPr/>
        </p:nvCxnSpPr>
        <p:spPr bwMode="auto">
          <a:xfrm>
            <a:off x="5416550" y="4703302"/>
            <a:ext cx="335247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5" name="AutoShape 32"/>
          <p:cNvCxnSpPr>
            <a:cxnSpLocks noChangeShapeType="1"/>
            <a:endCxn id="59" idx="0"/>
          </p:cNvCxnSpPr>
          <p:nvPr/>
        </p:nvCxnSpPr>
        <p:spPr bwMode="auto">
          <a:xfrm rot="5400000">
            <a:off x="4735906" y="5751230"/>
            <a:ext cx="167489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77" name="Text Box 37"/>
          <p:cNvSpPr txBox="1">
            <a:spLocks noChangeArrowheads="1"/>
          </p:cNvSpPr>
          <p:nvPr/>
        </p:nvSpPr>
        <p:spPr bwMode="auto">
          <a:xfrm>
            <a:off x="0" y="6293993"/>
            <a:ext cx="1697873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1.2.2.2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List other ways to find resources (VI)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725770" y="1394697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.1Demonstrate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computer </a:t>
            </a:r>
            <a:r>
              <a:rPr lang="en-US" sz="1200" dirty="0" smtClean="0">
                <a:latin typeface="Cambria" charset="0"/>
                <a:ea typeface="Times New Roman" charset="0"/>
              </a:rPr>
              <a:t>skills (rule)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12" name="AutoShape 11"/>
          <p:cNvCxnSpPr>
            <a:cxnSpLocks noChangeShapeType="1"/>
          </p:cNvCxnSpPr>
          <p:nvPr/>
        </p:nvCxnSpPr>
        <p:spPr bwMode="auto">
          <a:xfrm>
            <a:off x="478120" y="1843123"/>
            <a:ext cx="247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3" name="AutoShape 9"/>
          <p:cNvCxnSpPr>
            <a:cxnSpLocks noChangeShapeType="1"/>
          </p:cNvCxnSpPr>
          <p:nvPr/>
        </p:nvCxnSpPr>
        <p:spPr bwMode="auto">
          <a:xfrm rot="5400000" flipH="1" flipV="1">
            <a:off x="146145" y="1514324"/>
            <a:ext cx="663949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6" name="AutoShape 11"/>
          <p:cNvCxnSpPr>
            <a:cxnSpLocks noChangeShapeType="1"/>
          </p:cNvCxnSpPr>
          <p:nvPr/>
        </p:nvCxnSpPr>
        <p:spPr bwMode="auto">
          <a:xfrm>
            <a:off x="2021874" y="1843123"/>
            <a:ext cx="247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244408" y="1394697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Demonstrate importing </a:t>
            </a:r>
            <a:r>
              <a:rPr lang="en-US" sz="1200" dirty="0" smtClean="0">
                <a:latin typeface="Cambria" charset="0"/>
                <a:ea typeface="Times New Roman" charset="0"/>
              </a:rPr>
              <a:t>pictures (rule)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18" name="AutoShape 11"/>
          <p:cNvCxnSpPr>
            <a:cxnSpLocks noChangeShapeType="1"/>
          </p:cNvCxnSpPr>
          <p:nvPr/>
        </p:nvCxnSpPr>
        <p:spPr bwMode="auto">
          <a:xfrm>
            <a:off x="3539808" y="1843123"/>
            <a:ext cx="247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787306" y="1362711"/>
            <a:ext cx="1305473" cy="935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.3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Identify </a:t>
            </a:r>
            <a:r>
              <a:rPr lang="en-US" sz="1200" dirty="0" smtClean="0">
                <a:latin typeface="Cambria" charset="0"/>
                <a:ea typeface="Times New Roman" charset="0"/>
              </a:rPr>
              <a:t>appropriate amount of text (CC)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20" name="AutoShape 11"/>
          <p:cNvCxnSpPr>
            <a:cxnSpLocks noChangeShapeType="1"/>
          </p:cNvCxnSpPr>
          <p:nvPr/>
        </p:nvCxnSpPr>
        <p:spPr bwMode="auto">
          <a:xfrm rot="5400000" flipH="1" flipV="1">
            <a:off x="1526271" y="2371679"/>
            <a:ext cx="155496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87607" y="2633561"/>
            <a:ext cx="1317343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.1.1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Identify necessary computer skills (CC)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775109" y="2635149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.1.2 Distinguish btw computer functions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(D)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33" name="AutoShape 11"/>
          <p:cNvCxnSpPr>
            <a:cxnSpLocks noChangeShapeType="1"/>
          </p:cNvCxnSpPr>
          <p:nvPr/>
        </p:nvCxnSpPr>
        <p:spPr bwMode="auto">
          <a:xfrm rot="5400000" flipH="1" flipV="1">
            <a:off x="2423664" y="3010103"/>
            <a:ext cx="1489963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278094" y="3954901"/>
            <a:ext cx="1966314" cy="7214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3.2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.1 Identify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examples &amp; non Examples of pictures relating topic (CC)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672045" y="3956488"/>
            <a:ext cx="1390271" cy="7198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.2.2</a:t>
            </a:r>
            <a:r>
              <a:rPr lang="en-US" sz="1200" dirty="0" smtClean="0">
                <a:latin typeface="Cambria" charset="0"/>
                <a:ea typeface="Times New Roman" charset="0"/>
              </a:rPr>
              <a:t> List the steps of uploading pictures to PS (VI)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41" name="AutoShape 9"/>
          <p:cNvCxnSpPr>
            <a:cxnSpLocks noChangeShapeType="1"/>
          </p:cNvCxnSpPr>
          <p:nvPr/>
        </p:nvCxnSpPr>
        <p:spPr bwMode="auto">
          <a:xfrm>
            <a:off x="1127409" y="3771560"/>
            <a:ext cx="2284031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2" name="AutoShape 11"/>
          <p:cNvCxnSpPr>
            <a:cxnSpLocks noChangeShapeType="1"/>
          </p:cNvCxnSpPr>
          <p:nvPr/>
        </p:nvCxnSpPr>
        <p:spPr bwMode="auto">
          <a:xfrm rot="16200000" flipH="1">
            <a:off x="1034944" y="3846756"/>
            <a:ext cx="18334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3" name="AutoShape 11"/>
          <p:cNvCxnSpPr>
            <a:cxnSpLocks noChangeShapeType="1"/>
          </p:cNvCxnSpPr>
          <p:nvPr/>
        </p:nvCxnSpPr>
        <p:spPr bwMode="auto">
          <a:xfrm rot="16200000" flipH="1">
            <a:off x="3322152" y="3864024"/>
            <a:ext cx="18334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4" name="AutoShape 11"/>
          <p:cNvCxnSpPr>
            <a:cxnSpLocks noChangeShapeType="1"/>
          </p:cNvCxnSpPr>
          <p:nvPr/>
        </p:nvCxnSpPr>
        <p:spPr bwMode="auto">
          <a:xfrm rot="16200000" flipV="1">
            <a:off x="865361" y="4936812"/>
            <a:ext cx="522509" cy="158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478120" y="5198860"/>
            <a:ext cx="1295400" cy="10625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.2.1.1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Distinguish btw pictures relating to one topic or another (D)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sp>
        <p:nvSpPr>
          <p:cNvPr id="52" name="AutoShape 34"/>
          <p:cNvSpPr>
            <a:spLocks noChangeArrowheads="1"/>
          </p:cNvSpPr>
          <p:nvPr/>
        </p:nvSpPr>
        <p:spPr bwMode="auto">
          <a:xfrm>
            <a:off x="1942301" y="5234290"/>
            <a:ext cx="1225550" cy="918036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 Are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the pictures your own?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</p:txBody>
      </p:sp>
      <p:cxnSp>
        <p:nvCxnSpPr>
          <p:cNvPr id="53" name="AutoShape 9"/>
          <p:cNvCxnSpPr>
            <a:cxnSpLocks noChangeShapeType="1"/>
          </p:cNvCxnSpPr>
          <p:nvPr/>
        </p:nvCxnSpPr>
        <p:spPr bwMode="auto">
          <a:xfrm>
            <a:off x="1775109" y="5688544"/>
            <a:ext cx="24676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57" name="AutoShape 9"/>
          <p:cNvCxnSpPr>
            <a:cxnSpLocks noChangeShapeType="1"/>
          </p:cNvCxnSpPr>
          <p:nvPr/>
        </p:nvCxnSpPr>
        <p:spPr bwMode="auto">
          <a:xfrm>
            <a:off x="3167851" y="5691720"/>
            <a:ext cx="24676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58" name="Text Box 16"/>
          <p:cNvSpPr txBox="1">
            <a:spLocks noChangeArrowheads="1"/>
          </p:cNvSpPr>
          <p:nvPr/>
        </p:nvSpPr>
        <p:spPr bwMode="auto">
          <a:xfrm>
            <a:off x="3435008" y="5498807"/>
            <a:ext cx="1295400" cy="10625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.2.1.2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Demonstrate taking pictures (rule)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24992" y="5234290"/>
            <a:ext cx="48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66" name="AutoShape 11"/>
          <p:cNvCxnSpPr>
            <a:cxnSpLocks noChangeShapeType="1"/>
          </p:cNvCxnSpPr>
          <p:nvPr/>
        </p:nvCxnSpPr>
        <p:spPr bwMode="auto">
          <a:xfrm rot="5400000" flipH="1" flipV="1">
            <a:off x="4539806" y="2449427"/>
            <a:ext cx="338836" cy="15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4062317" y="2633561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.3.1 Distinguish btw text and pictures (D)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70" name="AutoShape 11"/>
          <p:cNvCxnSpPr>
            <a:cxnSpLocks noChangeShapeType="1"/>
          </p:cNvCxnSpPr>
          <p:nvPr/>
        </p:nvCxnSpPr>
        <p:spPr bwMode="auto">
          <a:xfrm>
            <a:off x="5092779" y="1843123"/>
            <a:ext cx="247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1" name="Text Box 16"/>
          <p:cNvSpPr txBox="1">
            <a:spLocks noChangeArrowheads="1"/>
          </p:cNvSpPr>
          <p:nvPr/>
        </p:nvSpPr>
        <p:spPr bwMode="auto">
          <a:xfrm>
            <a:off x="5340429" y="1377597"/>
            <a:ext cx="1314592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.4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Identify the need </a:t>
            </a:r>
            <a:r>
              <a:rPr lang="en-US" sz="1200" dirty="0" smtClean="0">
                <a:latin typeface="Cambria" charset="0"/>
                <a:ea typeface="Times New Roman" charset="0"/>
              </a:rPr>
              <a:t>for verbal narration (CC)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72" name="AutoShape 11"/>
          <p:cNvCxnSpPr>
            <a:cxnSpLocks noChangeShapeType="1"/>
          </p:cNvCxnSpPr>
          <p:nvPr/>
        </p:nvCxnSpPr>
        <p:spPr bwMode="auto">
          <a:xfrm rot="5400000" flipH="1" flipV="1">
            <a:off x="5855597" y="2434539"/>
            <a:ext cx="338836" cy="15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3" name="Text Box 16"/>
          <p:cNvSpPr txBox="1">
            <a:spLocks noChangeArrowheads="1"/>
          </p:cNvSpPr>
          <p:nvPr/>
        </p:nvSpPr>
        <p:spPr bwMode="auto">
          <a:xfrm>
            <a:off x="5550648" y="2633561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.4.1 Distinguish btw</a:t>
            </a:r>
            <a:r>
              <a:rPr lang="en-US" sz="1200" dirty="0" smtClean="0">
                <a:latin typeface="Cambria" charset="0"/>
                <a:ea typeface="Times New Roman" charset="0"/>
              </a:rPr>
              <a:t>too much narration &amp; not enough (D)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76" name="AutoShape 11"/>
          <p:cNvCxnSpPr>
            <a:cxnSpLocks noChangeShapeType="1"/>
          </p:cNvCxnSpPr>
          <p:nvPr/>
        </p:nvCxnSpPr>
        <p:spPr bwMode="auto">
          <a:xfrm>
            <a:off x="6655021" y="1843123"/>
            <a:ext cx="247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7" name="Text Box 16"/>
          <p:cNvSpPr txBox="1">
            <a:spLocks noChangeArrowheads="1"/>
          </p:cNvSpPr>
          <p:nvPr/>
        </p:nvSpPr>
        <p:spPr bwMode="auto">
          <a:xfrm>
            <a:off x="6902671" y="1377596"/>
            <a:ext cx="1314592" cy="107262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.5Demonstrate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previewing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Times New Roman" charset="0"/>
              </a:rPr>
              <a:t>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the presentation (rule)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78" name="AutoShape 11"/>
          <p:cNvCxnSpPr>
            <a:cxnSpLocks noChangeShapeType="1"/>
          </p:cNvCxnSpPr>
          <p:nvPr/>
        </p:nvCxnSpPr>
        <p:spPr bwMode="auto">
          <a:xfrm rot="16200000" flipV="1">
            <a:off x="6944367" y="3062375"/>
            <a:ext cx="1237356" cy="1304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9" name="Text Box 16"/>
          <p:cNvSpPr txBox="1">
            <a:spLocks noChangeArrowheads="1"/>
          </p:cNvSpPr>
          <p:nvPr/>
        </p:nvSpPr>
        <p:spPr bwMode="auto">
          <a:xfrm>
            <a:off x="4730408" y="3773148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.5.1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Identify the preview button (CC)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80" name="AutoShape 11"/>
          <p:cNvCxnSpPr>
            <a:cxnSpLocks noChangeShapeType="1"/>
          </p:cNvCxnSpPr>
          <p:nvPr/>
        </p:nvCxnSpPr>
        <p:spPr bwMode="auto">
          <a:xfrm rot="5400000" flipH="1" flipV="1">
            <a:off x="7387898" y="3857790"/>
            <a:ext cx="338836" cy="15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1" name="Text Box 16"/>
          <p:cNvSpPr txBox="1">
            <a:spLocks noChangeArrowheads="1"/>
          </p:cNvSpPr>
          <p:nvPr/>
        </p:nvSpPr>
        <p:spPr bwMode="auto">
          <a:xfrm>
            <a:off x="4728822" y="5017452"/>
            <a:ext cx="1295400" cy="78960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.5.1.1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Distinguish btw the various buttons (D)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86" name="AutoShape 11"/>
          <p:cNvCxnSpPr>
            <a:cxnSpLocks noChangeShapeType="1"/>
          </p:cNvCxnSpPr>
          <p:nvPr/>
        </p:nvCxnSpPr>
        <p:spPr bwMode="auto">
          <a:xfrm>
            <a:off x="8217263" y="1843123"/>
            <a:ext cx="371273" cy="317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87" name="AutoShape 9"/>
          <p:cNvCxnSpPr>
            <a:cxnSpLocks noChangeShapeType="1"/>
          </p:cNvCxnSpPr>
          <p:nvPr/>
        </p:nvCxnSpPr>
        <p:spPr bwMode="auto">
          <a:xfrm rot="16200000" flipV="1">
            <a:off x="6229417" y="4202240"/>
            <a:ext cx="4718235" cy="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90" name="AutoShape 9"/>
          <p:cNvCxnSpPr>
            <a:cxnSpLocks noChangeShapeType="1"/>
          </p:cNvCxnSpPr>
          <p:nvPr/>
        </p:nvCxnSpPr>
        <p:spPr bwMode="auto">
          <a:xfrm flipV="1">
            <a:off x="6336816" y="6561358"/>
            <a:ext cx="2251717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94" name="Text Box 16"/>
          <p:cNvSpPr txBox="1">
            <a:spLocks noChangeArrowheads="1"/>
          </p:cNvSpPr>
          <p:nvPr/>
        </p:nvSpPr>
        <p:spPr bwMode="auto">
          <a:xfrm>
            <a:off x="5092779" y="5954796"/>
            <a:ext cx="1295400" cy="903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.6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Choose to revise presentation (A)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sp>
        <p:nvSpPr>
          <p:cNvPr id="54" name="Flowchart: Connector 53"/>
          <p:cNvSpPr/>
          <p:nvPr/>
        </p:nvSpPr>
        <p:spPr>
          <a:xfrm>
            <a:off x="278093" y="752693"/>
            <a:ext cx="400051" cy="4296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" name="Text Box 16"/>
          <p:cNvSpPr txBox="1">
            <a:spLocks noChangeArrowheads="1"/>
          </p:cNvSpPr>
          <p:nvPr/>
        </p:nvSpPr>
        <p:spPr bwMode="auto">
          <a:xfrm>
            <a:off x="6274163" y="3755879"/>
            <a:ext cx="1295400" cy="90320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.5.2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Execute clicking the preview button (MS)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7848600" y="3755879"/>
            <a:ext cx="1295400" cy="90320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Cambria" charset="0"/>
                <a:ea typeface="Times New Roman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.5.3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</a:t>
            </a:r>
            <a:r>
              <a:rPr lang="en-US" sz="1200" dirty="0" smtClean="0">
                <a:latin typeface="Cambria" charset="0"/>
                <a:ea typeface="Times New Roman" charset="0"/>
              </a:rPr>
              <a:t>identify whether  change is needed (CC)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 rot="5400000" flipH="1" flipV="1">
            <a:off x="79657" y="3262154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AutoShape 11"/>
          <p:cNvCxnSpPr>
            <a:cxnSpLocks noChangeShapeType="1"/>
          </p:cNvCxnSpPr>
          <p:nvPr/>
        </p:nvCxnSpPr>
        <p:spPr bwMode="auto">
          <a:xfrm>
            <a:off x="7600950" y="4224750"/>
            <a:ext cx="247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1" name="AutoShape 11"/>
          <p:cNvCxnSpPr>
            <a:cxnSpLocks noChangeShapeType="1"/>
          </p:cNvCxnSpPr>
          <p:nvPr/>
        </p:nvCxnSpPr>
        <p:spPr bwMode="auto">
          <a:xfrm>
            <a:off x="6026513" y="4224750"/>
            <a:ext cx="247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2" name="AutoShape 11"/>
          <p:cNvCxnSpPr>
            <a:cxnSpLocks noChangeShapeType="1"/>
          </p:cNvCxnSpPr>
          <p:nvPr/>
        </p:nvCxnSpPr>
        <p:spPr bwMode="auto">
          <a:xfrm>
            <a:off x="4418011" y="4284028"/>
            <a:ext cx="29042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3" name="AutoShape 11"/>
          <p:cNvCxnSpPr>
            <a:cxnSpLocks noChangeShapeType="1"/>
            <a:stCxn id="81" idx="0"/>
          </p:cNvCxnSpPr>
          <p:nvPr/>
        </p:nvCxnSpPr>
        <p:spPr bwMode="auto">
          <a:xfrm rot="16200000" flipV="1">
            <a:off x="5187926" y="4828856"/>
            <a:ext cx="341100" cy="3609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98" name="AutoShape 9"/>
          <p:cNvCxnSpPr>
            <a:cxnSpLocks noChangeShapeType="1"/>
          </p:cNvCxnSpPr>
          <p:nvPr/>
        </p:nvCxnSpPr>
        <p:spPr bwMode="auto">
          <a:xfrm>
            <a:off x="4419600" y="3693928"/>
            <a:ext cx="3136923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2" name="AutoShape 9"/>
          <p:cNvCxnSpPr>
            <a:cxnSpLocks noChangeShapeType="1"/>
          </p:cNvCxnSpPr>
          <p:nvPr/>
        </p:nvCxnSpPr>
        <p:spPr bwMode="auto">
          <a:xfrm rot="16200000" flipH="1">
            <a:off x="4119786" y="3985802"/>
            <a:ext cx="596453" cy="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10" name="AutoShape 9"/>
          <p:cNvCxnSpPr>
            <a:cxnSpLocks noChangeShapeType="1"/>
            <a:endCxn id="52" idx="2"/>
          </p:cNvCxnSpPr>
          <p:nvPr/>
        </p:nvCxnSpPr>
        <p:spPr bwMode="auto">
          <a:xfrm rot="5400000" flipH="1" flipV="1">
            <a:off x="2500533" y="6206869"/>
            <a:ext cx="109086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15" name="Text Box 16"/>
          <p:cNvSpPr txBox="1">
            <a:spLocks noChangeArrowheads="1"/>
          </p:cNvSpPr>
          <p:nvPr/>
        </p:nvSpPr>
        <p:spPr bwMode="auto">
          <a:xfrm>
            <a:off x="1942302" y="6263065"/>
            <a:ext cx="1128208" cy="596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List </a:t>
            </a:r>
            <a:r>
              <a:rPr lang="en-US" sz="1200" dirty="0" smtClean="0">
                <a:latin typeface="Cambria" charset="0"/>
                <a:ea typeface="Times New Roman" charset="0"/>
              </a:rPr>
              <a:t>ways to find pictures (VI)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001549" y="5954796"/>
            <a:ext cx="485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117" name="AutoShape 9"/>
          <p:cNvCxnSpPr>
            <a:cxnSpLocks noChangeShapeType="1"/>
          </p:cNvCxnSpPr>
          <p:nvPr/>
        </p:nvCxnSpPr>
        <p:spPr bwMode="auto">
          <a:xfrm rot="10800000" flipV="1">
            <a:off x="-794" y="4882512"/>
            <a:ext cx="9144794" cy="10672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26" name="AutoShape 11"/>
          <p:cNvCxnSpPr>
            <a:cxnSpLocks noChangeShapeType="1"/>
          </p:cNvCxnSpPr>
          <p:nvPr/>
        </p:nvCxnSpPr>
        <p:spPr bwMode="auto">
          <a:xfrm>
            <a:off x="1504950" y="3024188"/>
            <a:ext cx="27015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32" name="TextBox 131"/>
          <p:cNvSpPr txBox="1"/>
          <p:nvPr/>
        </p:nvSpPr>
        <p:spPr>
          <a:xfrm>
            <a:off x="6655021" y="4893185"/>
            <a:ext cx="1407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Prerequisites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4" name="AutoShape 9"/>
          <p:cNvCxnSpPr>
            <a:cxnSpLocks noChangeShapeType="1"/>
          </p:cNvCxnSpPr>
          <p:nvPr/>
        </p:nvCxnSpPr>
        <p:spPr bwMode="auto">
          <a:xfrm>
            <a:off x="0" y="2450218"/>
            <a:ext cx="1603225" cy="159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69" name="AutoShape 9"/>
          <p:cNvCxnSpPr>
            <a:cxnSpLocks noChangeShapeType="1"/>
          </p:cNvCxnSpPr>
          <p:nvPr/>
        </p:nvCxnSpPr>
        <p:spPr bwMode="auto">
          <a:xfrm flipV="1">
            <a:off x="22509" y="2450218"/>
            <a:ext cx="0" cy="48348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4" name="AutoShape 11"/>
          <p:cNvCxnSpPr>
            <a:cxnSpLocks noChangeShapeType="1"/>
          </p:cNvCxnSpPr>
          <p:nvPr/>
        </p:nvCxnSpPr>
        <p:spPr bwMode="auto">
          <a:xfrm>
            <a:off x="22509" y="2933700"/>
            <a:ext cx="16509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358</Words>
  <Application>Microsoft Office PowerPoint</Application>
  <PresentationFormat>On-screen Show (4:3)</PresentationFormat>
  <Paragraphs>50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Caitlin Boninti</dc:creator>
  <cp:lastModifiedBy>Nikos</cp:lastModifiedBy>
  <cp:revision>11</cp:revision>
  <dcterms:created xsi:type="dcterms:W3CDTF">2010-11-14T15:05:12Z</dcterms:created>
  <dcterms:modified xsi:type="dcterms:W3CDTF">2010-11-16T22:33:37Z</dcterms:modified>
</cp:coreProperties>
</file>